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3" r:id="rId6"/>
    <p:sldId id="274" r:id="rId7"/>
    <p:sldId id="275" r:id="rId8"/>
    <p:sldId id="276" r:id="rId9"/>
    <p:sldId id="277" r:id="rId10"/>
    <p:sldId id="285" r:id="rId11"/>
    <p:sldId id="279" r:id="rId12"/>
    <p:sldId id="286" r:id="rId13"/>
    <p:sldId id="283" r:id="rId14"/>
    <p:sldId id="280" r:id="rId15"/>
    <p:sldId id="281" r:id="rId16"/>
    <p:sldId id="282" r:id="rId17"/>
    <p:sldId id="284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81C7C-448C-2F9B-5261-967AE3D72A70}" v="556" dt="2022-12-10T05:32:02.109"/>
    <p1510:client id="{F865C946-8171-16B9-DE61-398A88354728}" v="493" dt="2022-12-10T03:30:1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4628"/>
  </p:normalViewPr>
  <p:slideViewPr>
    <p:cSldViewPr snapToGrid="0" snapToObjects="1">
      <p:cViewPr>
        <p:scale>
          <a:sx n="66" d="100"/>
          <a:sy n="66" d="100"/>
        </p:scale>
        <p:origin x="175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3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0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19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6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2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3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1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8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7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99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07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027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7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7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7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4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2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6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hyperlink" Target="https://www.publicdomainpictures.net/en/view-image.php?image=306140&amp;picture=anim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pixabay.com/en/maldives-sea-blue-palm-ocean-sky-135702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miss604.com/2015/03/honda-celebration-of-light-fireworks-dates-summer-2015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hyperlink" Target="https://pxhere.com/en/photo/124661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994957" TargetMode="Externa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creoleindc.typepad.com/rantings_of_a_creole_prin/2009/03/you-need-a-vacation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giuseppemilo/256882255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davekochphoto.com/portfolio/zion-national-pa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35878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hyperlink" Target="https://pixabay.com/en/kingfisher-bird-wildlife-macro-204645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hyperlink" Target="https://publicdomainpictures.net/en/view-image.php?image=248562&amp;picture=autumn-lak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www.publicdomainpictures.net/view-image.php?image=40979&amp;picture=sunset-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Boston travels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Arun BALASUBRAMANIAN: 002793413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SRUTHI SIVASANKAR: 002793262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DARSHAN PRAMOD NEMADE: 002790266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HARISH RAO T: 002704549</a:t>
            </a:r>
          </a:p>
          <a:p>
            <a:pPr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0" r="3296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93" b="12493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pic>
        <p:nvPicPr>
          <p:cNvPr id="4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6B10624-C363-3D20-B5D0-BEFA547F1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73" y="1068097"/>
            <a:ext cx="10740350" cy="47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1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606" b="760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573" y="-85181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Orders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DD6A1-B03E-A388-30EE-88B221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5" y="2089245"/>
            <a:ext cx="1037954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826" b="6826"/>
          <a:stretch/>
        </p:blipFill>
        <p:spPr>
          <a:xfrm>
            <a:off x="20" y="-11565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PANEL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20" y="6859310"/>
            <a:ext cx="3366627" cy="230832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IN" sz="900">
                <a:hlinkClick r:id="rId4" tooltip="https://miss604.com/2015/03/honda-celebration-of-light-fireworks-dates-summer-2015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5D7BE-08A5-45D6-DB4B-76E8AEBD3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94" y="1342089"/>
            <a:ext cx="1017414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7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04" b="780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Testimonials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pic>
        <p:nvPicPr>
          <p:cNvPr id="5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09C0EAC-4CB3-1857-AAD1-E5664D4CB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38" y="1071737"/>
            <a:ext cx="11094409" cy="46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51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866290"/>
            <a:ext cx="10923638" cy="836419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200"/>
              <a:t> Contact page</a:t>
            </a:r>
            <a:br>
              <a:rPr lang="en-US" sz="4200"/>
            </a:b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endParaRPr lang="en-US"/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/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/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/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9E5188C-FFEE-552C-05C9-BEB39C63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8" r="18755" b="2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4635" b="24635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B8252E1-9BD3-2BB0-D760-D60ED8F5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649" b="440"/>
          <a:stretch/>
        </p:blipFill>
        <p:spPr>
          <a:xfrm>
            <a:off x="-3173" y="-8467"/>
            <a:ext cx="1219199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152" y="2160589"/>
            <a:ext cx="4314271" cy="110864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5300" dirty="0">
                <a:solidFill>
                  <a:schemeClr val="tx1"/>
                </a:solidFill>
              </a:rPr>
              <a:t>Thank you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9101A-FEA5-7EA5-DAA5-27C3341C0A8D}"/>
              </a:ext>
            </a:extLst>
          </p:cNvPr>
          <p:cNvSpPr txBox="1"/>
          <p:nvPr/>
        </p:nvSpPr>
        <p:spPr>
          <a:xfrm>
            <a:off x="9505047" y="6657945"/>
            <a:ext cx="26869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4" tooltip="https://creoleindc.typepad.com/rantings_of_a_creole_prin/2009/03/you-need-a-vacatio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2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Table of content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TECH STACK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</a:p>
        </p:txBody>
      </p:sp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79" r="1967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Description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Boston Travels is a travel website, where users can book and explore different travel packages.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The website has user authentication which is login and signup.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The website includes webpages like: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Sign Up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Login Page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</a:t>
            </a: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90000"/>
              </a:lnSpc>
              <a:buFont typeface="Wingdings 3" charset="2"/>
              <a:buChar char="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Free Images : wing, sky, sun, sunrise, sunset, fly, airport, airplane ...">
            <a:extLst>
              <a:ext uri="{FF2B5EF4-FFF2-40B4-BE49-F238E27FC236}">
                <a16:creationId xmlns:a16="http://schemas.microsoft.com/office/drawing/2014/main" id="{8EB1474C-5EAD-D585-5322-F1375F85B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0" r="1986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834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Tech Stack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MongoDB – For Database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Bootstrap – For Dynamic and responsive website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NodeJS, Express – For Backend Connection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CSS – For Styling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ReactJS, HTML, JavaScript – For Frontend</a:t>
            </a: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13FB4A4-0FA8-AF74-815C-14F1541DC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1366" r="612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5F3EA-78AE-705A-5F21-15CA1F54D9C9}"/>
              </a:ext>
            </a:extLst>
          </p:cNvPr>
          <p:cNvSpPr txBox="1"/>
          <p:nvPr/>
        </p:nvSpPr>
        <p:spPr>
          <a:xfrm>
            <a:off x="9767938" y="6657945"/>
            <a:ext cx="242406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913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13C1AD1-A075-82E6-553A-0082CE8A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740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Users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Multiple users can sign up and login.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Users can explore different packages to choose from.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Users can find a suitable package according to their like.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Users can reach out using the Contact Us section in the website.</a:t>
            </a: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CF078-659D-6696-F527-2B061319FCFB}"/>
              </a:ext>
            </a:extLst>
          </p:cNvPr>
          <p:cNvSpPr txBox="1"/>
          <p:nvPr/>
        </p:nvSpPr>
        <p:spPr>
          <a:xfrm>
            <a:off x="9477794" y="6657945"/>
            <a:ext cx="271420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099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511" r="1751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Implementation</a:t>
            </a:r>
            <a:br>
              <a:rPr lang="en-US" sz="3600"/>
            </a:b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510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04" b="780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About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pic>
        <p:nvPicPr>
          <p:cNvPr id="5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A32FDF-F9EB-916C-286E-1C9CA80B1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7" y="1053644"/>
            <a:ext cx="11433078" cy="4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9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" r="5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855" y="-1051727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Packages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8D1BC2-E40F-3FFD-7B5F-DC2CBF222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4" y="934132"/>
            <a:ext cx="11348412" cy="49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229" b="822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815" y="-46696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Register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pic>
        <p:nvPicPr>
          <p:cNvPr id="4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3DD8D4-638A-C479-67B9-132166CD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25" y="1082054"/>
            <a:ext cx="10909684" cy="46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C029D5-DBC9-4C2B-8210-3AA71186A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845F41-51A1-4C7F-91AC-E0528F6933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217</TotalTime>
  <Words>235</Words>
  <Application>Microsoft Office PowerPoint</Application>
  <PresentationFormat>Widescreen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Boston travels</vt:lpstr>
      <vt:lpstr>Table of content </vt:lpstr>
      <vt:lpstr>Description </vt:lpstr>
      <vt:lpstr>Tech Stack </vt:lpstr>
      <vt:lpstr>Users </vt:lpstr>
      <vt:lpstr>Implementation </vt:lpstr>
      <vt:lpstr> About page </vt:lpstr>
      <vt:lpstr>Packages</vt:lpstr>
      <vt:lpstr> Register page </vt:lpstr>
      <vt:lpstr>Login page </vt:lpstr>
      <vt:lpstr>Orders </vt:lpstr>
      <vt:lpstr>Admin PANEL </vt:lpstr>
      <vt:lpstr>Testimonials </vt:lpstr>
      <vt:lpstr> Contact page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/>
  <cp:lastModifiedBy>Arun Balasubramanian</cp:lastModifiedBy>
  <cp:revision>364</cp:revision>
  <dcterms:created xsi:type="dcterms:W3CDTF">2022-12-10T01:13:11Z</dcterms:created>
  <dcterms:modified xsi:type="dcterms:W3CDTF">2023-04-22T02:07:38Z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